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1" r:id="rId5"/>
    <p:sldId id="306" r:id="rId6"/>
    <p:sldId id="358" r:id="rId7"/>
    <p:sldId id="359" r:id="rId8"/>
    <p:sldId id="356" r:id="rId9"/>
    <p:sldId id="307" r:id="rId10"/>
    <p:sldId id="366" r:id="rId11"/>
    <p:sldId id="364" r:id="rId12"/>
    <p:sldId id="363" r:id="rId13"/>
    <p:sldId id="368" r:id="rId14"/>
    <p:sldId id="360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4" autoAdjust="0"/>
    <p:restoredTop sz="96860" autoAdjust="0"/>
  </p:normalViewPr>
  <p:slideViewPr>
    <p:cSldViewPr snapToGrid="0">
      <p:cViewPr varScale="1">
        <p:scale>
          <a:sx n="71" d="100"/>
          <a:sy n="71" d="100"/>
        </p:scale>
        <p:origin x="9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6030991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0523122A-4823-3313-5B30-5EFFBB455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543" y="1195622"/>
            <a:ext cx="5163457" cy="6092355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default_value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3;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in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ABB2DE-945C-CFEF-F032-36F4E78F498B}"/>
              </a:ext>
            </a:extLst>
          </p:cNvPr>
          <p:cNvSpPr txBox="1">
            <a:spLocks/>
          </p:cNvSpPr>
          <p:nvPr/>
        </p:nvSpPr>
        <p:spPr bwMode="auto">
          <a:xfrm>
            <a:off x="7028542" y="582377"/>
            <a:ext cx="3698725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4A177E-5B2B-A3B7-7D48-9A69DFFE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F16E3B-2562-E684-E28B-59AFA6616A0E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2" y="735358"/>
            <a:ext cx="6917268" cy="5837171"/>
          </a:xfrm>
        </p:spPr>
        <p:txBody>
          <a:bodyPr>
            <a:normAutofit fontScale="7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: in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0))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'0');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port (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reset : in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 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Resim 3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F429AB43-EA01-E6B0-B51C-56705E1BC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471473"/>
            <a:ext cx="4590399" cy="39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3237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D7645-A16B-EAE1-3C15-045C2BAA71E3}"/>
              </a:ext>
            </a:extLst>
          </p:cNvPr>
          <p:cNvSpPr txBox="1">
            <a:spLocks/>
          </p:cNvSpPr>
          <p:nvPr/>
        </p:nvSpPr>
        <p:spPr bwMode="auto">
          <a:xfrm>
            <a:off x="0" y="395935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6512AB-F4E0-B608-C766-55D96C20DB0F}"/>
              </a:ext>
            </a:extLst>
          </p:cNvPr>
          <p:cNvSpPr txBox="1">
            <a:spLocks/>
          </p:cNvSpPr>
          <p:nvPr/>
        </p:nvSpPr>
        <p:spPr>
          <a:xfrm>
            <a:off x="733292" y="4501812"/>
            <a:ext cx="10724247" cy="8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D805BA-A4E3-8CDF-616A-62A802462915}"/>
              </a:ext>
            </a:extLst>
          </p:cNvPr>
          <p:cNvSpPr txBox="1">
            <a:spLocks/>
          </p:cNvSpPr>
          <p:nvPr/>
        </p:nvSpPr>
        <p:spPr bwMode="auto">
          <a:xfrm>
            <a:off x="1168" y="5317067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09E90F-CCAA-3F94-BA10-A500CF3195A5}"/>
              </a:ext>
            </a:extLst>
          </p:cNvPr>
          <p:cNvSpPr txBox="1">
            <a:spLocks/>
          </p:cNvSpPr>
          <p:nvPr/>
        </p:nvSpPr>
        <p:spPr>
          <a:xfrm>
            <a:off x="733292" y="5958079"/>
            <a:ext cx="10724247" cy="12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customizes a general subprogram template into an independent version with specific parameters or generics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931228" cy="6092355"/>
          </a:xfrm>
        </p:spPr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 add(a, b: integer) return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add;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 add(a, b: real) return real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add;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positiveadd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new add;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c, d       : in  real;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out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out real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CA6D25FF-4EC9-4C5C-4196-09185EF324DC}"/>
              </a:ext>
            </a:extLst>
          </p:cNvPr>
          <p:cNvSpPr txBox="1">
            <a:spLocks/>
          </p:cNvSpPr>
          <p:nvPr/>
        </p:nvSpPr>
        <p:spPr>
          <a:xfrm>
            <a:off x="6415314" y="613245"/>
            <a:ext cx="5458439" cy="6092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threshold : integer :=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process(a, b, c, d)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real;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(a &gt; threshold and b &gt; threshold)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positiveadd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 &gt; real(threshold) and d &gt; real(threshold))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add(c, d);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0.0;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process;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1986</TotalTime>
  <Words>1595</Words>
  <Application>Microsoft Office PowerPoint</Application>
  <PresentationFormat>Geniş ekran</PresentationFormat>
  <Paragraphs>280</Paragraphs>
  <Slides>12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9" baseType="lpstr">
      <vt:lpstr>Arial</vt:lpstr>
      <vt:lpstr>Calibri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Chris Green</cp:lastModifiedBy>
  <cp:revision>557</cp:revision>
  <dcterms:created xsi:type="dcterms:W3CDTF">2024-07-21T06:30:33Z</dcterms:created>
  <dcterms:modified xsi:type="dcterms:W3CDTF">2024-12-23T18:05:18Z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